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-9497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-101841" y="3362499"/>
            <a:ext cx="17992319" cy="52720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                      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50690" y="8780781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2438400" y="4400613"/>
            <a:ext cx="14097000" cy="5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  <p:sp>
        <p:nvSpPr>
          <p:cNvPr id="13" name="TextBox 11">
            <a:extLst>
              <a:ext uri="{FF2B5EF4-FFF2-40B4-BE49-F238E27FC236}">
                <a16:creationId xmlns:a16="http://schemas.microsoft.com/office/drawing/2014/main" id="{507D295C-E1FE-A8CD-40DA-266B5729B105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endParaRPr lang="en-US" sz="2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2000" dirty="0">
              <a:solidFill>
                <a:srgbClr val="FF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581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Codec Pro ExtraBold</vt:lpstr>
      <vt:lpstr>Open Sauce</vt:lpstr>
      <vt:lpstr>Montserrat Light Bold</vt:lpstr>
      <vt:lpstr>Open Sauce Bold</vt:lpstr>
      <vt:lpstr>Open Sans Bold</vt:lpstr>
      <vt:lpstr>Arial</vt:lpstr>
      <vt:lpstr>Calibri</vt:lpstr>
      <vt:lpstr>Codec Pro</vt:lpstr>
      <vt:lpstr>Codec Pro 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19</cp:revision>
  <dcterms:created xsi:type="dcterms:W3CDTF">2006-08-16T00:00:00Z</dcterms:created>
  <dcterms:modified xsi:type="dcterms:W3CDTF">2025-01-08T17:11:36Z</dcterms:modified>
  <dc:identifier>DAGWSQvPCSk</dc:identifier>
</cp:coreProperties>
</file>